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の偶奇に伴う凸凹が見られる。</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2019</TotalTime>
  <Words>2072</Words>
  <Application>Microsoft Macintosh PowerPoint</Application>
  <PresentationFormat>画面に合わせる (4:3)</PresentationFormat>
  <Paragraphs>145</Paragraphs>
  <Slides>14</Slides>
  <Notes>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14</vt:i4>
      </vt:variant>
    </vt:vector>
  </HeadingPairs>
  <TitlesOfParts>
    <vt:vector size="21"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73</cp:revision>
  <cp:lastPrinted>2022-11-09T04:53:16Z</cp:lastPrinted>
  <dcterms:created xsi:type="dcterms:W3CDTF">2022-11-07T13:43:12Z</dcterms:created>
  <dcterms:modified xsi:type="dcterms:W3CDTF">2022-11-09T04:55:33Z</dcterms:modified>
</cp:coreProperties>
</file>

<file path=docProps/thumbnail.jpeg>
</file>